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93"/>
  </p:notesMasterIdLst>
  <p:sldIdLst/>
  <p:sldSz cx="9144000" cy="5143500" type="screen16x9"/>
  <p:notesSz cx="6858000" cy="9144000"/>
  <p:embeddedFontLst>
    <p:embeddedFont>
      <p:font typeface="Amatic SC" panose="00000500000000000000" pitchFamily="2" charset="-79"/>
      <p:regular r:id="rId94"/>
      <p:bold r:id="rId95"/>
    </p:embeddedFont>
    <p:embeddedFont>
      <p:font typeface="Crimson Text" panose="020B0604020202020204" charset="0"/>
      <p:regular r:id="rId96"/>
      <p:bold r:id="rId97"/>
      <p:italic r:id="rId98"/>
      <p:boldItalic r:id="rId99"/>
    </p:embeddedFont>
    <p:embeddedFont>
      <p:font typeface="Josefin Sans" pitchFamily="2" charset="0"/>
      <p:regular r:id="rId100"/>
    </p:embeddedFont>
    <p:embeddedFont>
      <p:font typeface="Lato" panose="020F0802020204030203" pitchFamily="34" charset="0"/>
      <p:regular r:id="rId101"/>
      <p:bold r:id="rId102"/>
      <p:italic r:id="rId103"/>
      <p:boldItalic r:id="rId104"/>
    </p:embeddedFont>
    <p:embeddedFont>
      <p:font typeface="Mako" panose="020B0604020202020204" charset="0"/>
      <p:regular r:id="rId105"/>
    </p:embeddedFont>
    <p:embeddedFont>
      <p:font typeface="Merriweather" panose="00000500000000000000" pitchFamily="2" charset="0"/>
      <p:regular r:id="rId106"/>
    </p:embeddedFont>
    <p:embeddedFont>
      <p:font typeface="Merriweather Light" panose="00000400000000000000" pitchFamily="2" charset="0"/>
      <p:regular r:id="rId107"/>
      <p:bold r:id="rId108"/>
      <p:italic r:id="rId109"/>
      <p:boldItalic r:id="rId110"/>
    </p:embeddedFont>
    <p:embeddedFont>
      <p:font typeface="Montserrat" pitchFamily="2" charset="0"/>
      <p:regular r:id="rId111"/>
      <p:bold r:id="rId112"/>
      <p:italic r:id="rId113"/>
      <p:boldItalic r:id="rId114"/>
    </p:embeddedFont>
    <p:embeddedFont>
      <p:font typeface="Montserrat Medium" panose="00000600000000000000" pitchFamily="2" charset="0"/>
      <p:regular r:id="rId115"/>
    </p:embeddedFont>
    <p:embeddedFont>
      <p:font typeface="Open Sans" panose="020B0606030504020204" pitchFamily="34" charset="0"/>
      <p:regular r:id="rId116"/>
      <p:bold r:id="rId117"/>
      <p:italic r:id="rId118"/>
      <p:boldItalic r:id="rId119"/>
    </p:embeddedFont>
    <p:embeddedFont>
      <p:font typeface="Open Sans SemiBold" panose="020B0706030804020204" pitchFamily="34" charset="0"/>
      <p:regular r:id="rId120"/>
      <p:bold r:id="rId121"/>
      <p:italic r:id="rId122"/>
      <p:boldItalic r:id="rId123"/>
    </p:embeddedFont>
    <p:embeddedFont>
      <p:font typeface="Oswald" panose="00000500000000000000" pitchFamily="2" charset="0"/>
      <p:regular r:id="rId124"/>
      <p:bold r:id="rId125"/>
    </p:embeddedFont>
    <p:embeddedFont>
      <p:font typeface="PT Sans" panose="020B0503020203020204" pitchFamily="34" charset="0"/>
      <p:regular r:id="rId126"/>
      <p:bold r:id="rId127"/>
      <p:italic r:id="rId128"/>
      <p:boldItalic r:id="rId129"/>
    </p:embeddedFont>
    <p:embeddedFont>
      <p:font typeface="Roboto Medium" panose="02000000000000000000" pitchFamily="2" charset="0"/>
      <p:regular r:id="rId130"/>
      <p:bold r:id="rId131"/>
      <p:italic r:id="rId132"/>
      <p:boldItalic r:id="rId133"/>
    </p:embeddedFont>
    <p:embeddedFont>
      <p:font typeface="Russo One" panose="020B0604020202020204" charset="0"/>
      <p:regular r:id="rId134"/>
    </p:embeddedFont>
    <p:embeddedFont>
      <p:font typeface="Vidaloka" panose="020B0604020202020204" charset="0"/>
      <p:regular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2618D0-AB2E-4B7C-ABFB-2EFFD4A2EA1F}">
  <a:tblStyle styleId="{452618D0-AB2E-4B7C-ABFB-2EFFD4A2E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font" Target="fonts/font1.fntdata"/><Relationship Id="rId95" Type="http://schemas.openxmlformats.org/officeDocument/2006/relationships/font" Target="fonts/font2.fntdata"/><Relationship Id="rId96" Type="http://schemas.openxmlformats.org/officeDocument/2006/relationships/font" Target="fonts/font3.fntdata"/><Relationship Id="rId97" Type="http://schemas.openxmlformats.org/officeDocument/2006/relationships/font" Target="fonts/font4.fntdata"/><Relationship Id="rId98" Type="http://schemas.openxmlformats.org/officeDocument/2006/relationships/font" Target="fonts/font5.fntdata"/><Relationship Id="rId99" Type="http://schemas.openxmlformats.org/officeDocument/2006/relationships/font" Target="fonts/font6.fntdata"/><Relationship Id="rId100" Type="http://schemas.openxmlformats.org/officeDocument/2006/relationships/font" Target="fonts/font7.fntdata"/><Relationship Id="rId101" Type="http://schemas.openxmlformats.org/officeDocument/2006/relationships/font" Target="fonts/font8.fntdata"/><Relationship Id="rId102" Type="http://schemas.openxmlformats.org/officeDocument/2006/relationships/font" Target="fonts/font9.fntdata"/><Relationship Id="rId103" Type="http://schemas.openxmlformats.org/officeDocument/2006/relationships/font" Target="fonts/font10.fntdata"/><Relationship Id="rId104" Type="http://schemas.openxmlformats.org/officeDocument/2006/relationships/font" Target="fonts/font11.fntdata"/><Relationship Id="rId105" Type="http://schemas.openxmlformats.org/officeDocument/2006/relationships/font" Target="fonts/font12.fntdata"/><Relationship Id="rId106" Type="http://schemas.openxmlformats.org/officeDocument/2006/relationships/font" Target="fonts/font13.fntdata"/><Relationship Id="rId107" Type="http://schemas.openxmlformats.org/officeDocument/2006/relationships/font" Target="fonts/font14.fntdata"/><Relationship Id="rId108" Type="http://schemas.openxmlformats.org/officeDocument/2006/relationships/font" Target="fonts/font15.fntdata"/><Relationship Id="rId109" Type="http://schemas.openxmlformats.org/officeDocument/2006/relationships/font" Target="fonts/font16.fntdata"/><Relationship Id="rId110" Type="http://schemas.openxmlformats.org/officeDocument/2006/relationships/font" Target="fonts/font17.fntdata"/><Relationship Id="rId111" Type="http://schemas.openxmlformats.org/officeDocument/2006/relationships/font" Target="fonts/font18.fntdata"/><Relationship Id="rId112" Type="http://schemas.openxmlformats.org/officeDocument/2006/relationships/font" Target="fonts/font19.fntdata"/><Relationship Id="rId113" Type="http://schemas.openxmlformats.org/officeDocument/2006/relationships/font" Target="fonts/font20.fntdata"/><Relationship Id="rId114" Type="http://schemas.openxmlformats.org/officeDocument/2006/relationships/font" Target="fonts/font21.fntdata"/><Relationship Id="rId115" Type="http://schemas.openxmlformats.org/officeDocument/2006/relationships/font" Target="fonts/font22.fntdata"/><Relationship Id="rId116" Type="http://schemas.openxmlformats.org/officeDocument/2006/relationships/font" Target="fonts/font23.fntdata"/><Relationship Id="rId117" Type="http://schemas.openxmlformats.org/officeDocument/2006/relationships/font" Target="fonts/font24.fntdata"/><Relationship Id="rId118" Type="http://schemas.openxmlformats.org/officeDocument/2006/relationships/font" Target="fonts/font25.fntdata"/><Relationship Id="rId119" Type="http://schemas.openxmlformats.org/officeDocument/2006/relationships/font" Target="fonts/font26.fntdata"/><Relationship Id="rId120" Type="http://schemas.openxmlformats.org/officeDocument/2006/relationships/font" Target="fonts/font27.fntdata"/><Relationship Id="rId121" Type="http://schemas.openxmlformats.org/officeDocument/2006/relationships/font" Target="fonts/font28.fntdata"/><Relationship Id="rId122" Type="http://schemas.openxmlformats.org/officeDocument/2006/relationships/font" Target="fonts/font29.fntdata"/><Relationship Id="rId123" Type="http://schemas.openxmlformats.org/officeDocument/2006/relationships/font" Target="fonts/font30.fntdata"/><Relationship Id="rId124" Type="http://schemas.openxmlformats.org/officeDocument/2006/relationships/font" Target="fonts/font31.fntdata"/><Relationship Id="rId125" Type="http://schemas.openxmlformats.org/officeDocument/2006/relationships/font" Target="fonts/font32.fntdata"/><Relationship Id="rId126" Type="http://schemas.openxmlformats.org/officeDocument/2006/relationships/font" Target="fonts/font33.fntdata"/><Relationship Id="rId127" Type="http://schemas.openxmlformats.org/officeDocument/2006/relationships/font" Target="fonts/font34.fntdata"/><Relationship Id="rId128" Type="http://schemas.openxmlformats.org/officeDocument/2006/relationships/font" Target="fonts/font35.fntdata"/><Relationship Id="rId129" Type="http://schemas.openxmlformats.org/officeDocument/2006/relationships/font" Target="fonts/font36.fntdata"/><Relationship Id="rId130" Type="http://schemas.openxmlformats.org/officeDocument/2006/relationships/font" Target="fonts/font37.fntdata"/><Relationship Id="rId131" Type="http://schemas.openxmlformats.org/officeDocument/2006/relationships/font" Target="fonts/font38.fntdata"/><Relationship Id="rId132" Type="http://schemas.openxmlformats.org/officeDocument/2006/relationships/font" Target="fonts/font39.fntdata"/><Relationship Id="rId133" Type="http://schemas.openxmlformats.org/officeDocument/2006/relationships/font" Target="fonts/font40.fntdata"/><Relationship Id="rId134" Type="http://schemas.openxmlformats.org/officeDocument/2006/relationships/font" Target="fonts/font41.fntdata"/><Relationship Id="rId135" Type="http://schemas.openxmlformats.org/officeDocument/2006/relationships/font" Target="fonts/font42.fnt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5" Type="http://schemas.openxmlformats.org/officeDocument/2006/relationships/hyperlink" Target="http://bit.ly/33VAFh3" TargetMode="External"/><Relationship Id="rId6" Type="http://schemas.openxmlformats.org/officeDocument/2006/relationships/slide" Target="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slide68.xml"/><Relationship Id="rId9" Type="http://schemas.openxmlformats.org/officeDocument/2006/relationships/slide" Target="slide65.xml"/><Relationship Id="rId10" Type="http://schemas.openxmlformats.org/officeDocument/2006/relationships/slide" Target="slide71.xml"/><Relationship Id="rId11" Type="http://schemas.openxmlformats.org/officeDocument/2006/relationships/slide" Target="slide77.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3" Type="http://schemas.openxmlformats.org/officeDocument/2006/relationships/slide" Target="slide78.xml"/><Relationship Id="rId14" Type="http://schemas.openxmlformats.org/officeDocument/2006/relationships/slide" Target="slide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image" Target="../media/image1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 Id="rId3" Type="http://schemas.openxmlformats.org/officeDocument/2006/relationships/image" Target="../media/image19.jpg"/><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4.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9" Type="http://schemas.openxmlformats.org/officeDocument/2006/relationships/image" Target="../media/image25.gif"/><Relationship Id="rId10" Type="http://schemas.openxmlformats.org/officeDocument/2006/relationships/image" Target="../media/image26.gif"/><Relationship Id="rId11" Type="http://schemas.openxmlformats.org/officeDocument/2006/relationships/image" Target="../media/image27.gif"/><Relationship Id="rId12" Type="http://schemas.openxmlformats.org/officeDocument/2006/relationships/image" Target="../media/image28.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Minimalist Business Slides</a:t>
            </a:r>
            <a:endParaRPr dirty="0"/>
          </a:p>
        </p:txBody>
      </p:sp>
      <p:sp>
        <p:nvSpPr>
          <p:cNvPr id="489" name="Google Shape;489;p60"/>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95" name="Google Shape;495;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{452618D0-AB2E-4B7C-ABFB-2EFFD4A2EA1F}</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{452618D0-AB2E-4B7C-ABFB-2EFFD4A2EA1F}</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{452618D0-AB2E-4B7C-ABFB-2EFFD4A2EA1F}</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{452618D0-AB2E-4B7C-ABFB-2EFFD4A2EA1F}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{452618D0-AB2E-4B7C-ABFB-2EFFD4A2EA1F}</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2097088" y="1300163"/>
            <a:ext cx="7046912" cy="439737"/>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0" y="4124325"/>
            <a:ext cx="7048500" cy="439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0" y="954088"/>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0" y="1457325"/>
            <a:ext cx="7048500" cy="441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0" y="1919288"/>
            <a:ext cx="7048500" cy="12541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0" y="649288"/>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2097088" y="928688"/>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{452618D0-AB2E-4B7C-ABFB-2EFFD4A2EA1F}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{452618D0-AB2E-4B7C-ABFB-2EFFD4A2EA1F}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{452618D0-AB2E-4B7C-ABFB-2EFFD4A2EA1F}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{452618D0-AB2E-4B7C-ABFB-2EFFD4A2EA1F}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1617663" y="1609725"/>
            <a:ext cx="7526337" cy="4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0"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5661025"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3059</Words>
  <Application>Microsoft Office PowerPoint</Application>
  <PresentationFormat>On-screen Show (16:9)</PresentationFormat>
  <Paragraphs>664</Paragraphs>
  <Slides>91</Slides>
  <Notes>91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91</vt:i4>
      </vt:variant>
    </vt:vector>
  </HeadingPairs>
  <TitlesOfParts>
    <vt:vector size="110" baseType="lpstr">
      <vt:lpstr>PT Sans</vt:lpstr>
      <vt:lpstr>Montserrat Medium</vt:lpstr>
      <vt:lpstr>Crimson Text</vt:lpstr>
      <vt:lpstr>Russo One</vt:lpstr>
      <vt:lpstr>Mako</vt:lpstr>
      <vt:lpstr>Josefin Sans</vt:lpstr>
      <vt:lpstr>Merriweather Light</vt:lpstr>
      <vt:lpstr>Montserrat</vt:lpstr>
      <vt:lpstr>Roboto Medium</vt:lpstr>
      <vt:lpstr>Open Sans SemiBold</vt:lpstr>
      <vt:lpstr>Oswald</vt:lpstr>
      <vt:lpstr>Amatic SC</vt:lpstr>
      <vt:lpstr>Merriweather</vt:lpstr>
      <vt:lpstr>Calibri</vt:lpstr>
      <vt:lpstr>Vidaloka</vt:lpstr>
      <vt:lpstr>Lato</vt:lpstr>
      <vt:lpstr>Open Sans</vt:lpstr>
      <vt:lpstr>Arial</vt:lpstr>
      <vt:lpstr>Minimalist Business Slides XL by Slidesgo</vt:lpstr>
      <vt:lpstr>Minimalist Business Slides</vt:lpstr>
      <vt:lpstr>Contents of this template</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ĐỖ VĂN TƯ</cp:lastModifiedBy>
  <cp:revision>1</cp:revision>
  <dcterms:modified xsi:type="dcterms:W3CDTF">2025-05-13T18:26:24Z</dcterms:modified>
</cp:coreProperties>
</file>